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85" autoAdjust="0"/>
    <p:restoredTop sz="94660"/>
  </p:normalViewPr>
  <p:slideViewPr>
    <p:cSldViewPr snapToGrid="0">
      <p:cViewPr varScale="1">
        <p:scale>
          <a:sx n="47" d="100"/>
          <a:sy n="47" d="100"/>
        </p:scale>
        <p:origin x="11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9C60-9742-49B0-93C4-D7F55ABD00D6}" type="datetimeFigureOut">
              <a:rPr lang="fr-FR" smtClean="0"/>
              <a:t>21/08/2025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3C8D-3795-4EA5-BD3E-8AD94AAACD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268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9C60-9742-49B0-93C4-D7F55ABD00D6}" type="datetimeFigureOut">
              <a:rPr lang="fr-FR" smtClean="0"/>
              <a:t>21/08/2025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3C8D-3795-4EA5-BD3E-8AD94AAACD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6823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9C60-9742-49B0-93C4-D7F55ABD00D6}" type="datetimeFigureOut">
              <a:rPr lang="fr-FR" smtClean="0"/>
              <a:t>21/08/2025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3C8D-3795-4EA5-BD3E-8AD94AAACD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4575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9C60-9742-49B0-93C4-D7F55ABD00D6}" type="datetimeFigureOut">
              <a:rPr lang="fr-FR" smtClean="0"/>
              <a:t>21/08/2025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3C8D-3795-4EA5-BD3E-8AD94AAACD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2972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9C60-9742-49B0-93C4-D7F55ABD00D6}" type="datetimeFigureOut">
              <a:rPr lang="fr-FR" smtClean="0"/>
              <a:t>21/08/2025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3C8D-3795-4EA5-BD3E-8AD94AAACD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9029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9C60-9742-49B0-93C4-D7F55ABD00D6}" type="datetimeFigureOut">
              <a:rPr lang="fr-FR" smtClean="0"/>
              <a:t>21/08/2025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3C8D-3795-4EA5-BD3E-8AD94AAACD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2673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9C60-9742-49B0-93C4-D7F55ABD00D6}" type="datetimeFigureOut">
              <a:rPr lang="fr-FR" smtClean="0"/>
              <a:t>21/08/2025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3C8D-3795-4EA5-BD3E-8AD94AAACD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959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9C60-9742-49B0-93C4-D7F55ABD00D6}" type="datetimeFigureOut">
              <a:rPr lang="fr-FR" smtClean="0"/>
              <a:t>21/08/2025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3C8D-3795-4EA5-BD3E-8AD94AAACD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8343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9C60-9742-49B0-93C4-D7F55ABD00D6}" type="datetimeFigureOut">
              <a:rPr lang="fr-FR" smtClean="0"/>
              <a:t>21/08/2025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3C8D-3795-4EA5-BD3E-8AD94AAACD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2705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9C60-9742-49B0-93C4-D7F55ABD00D6}" type="datetimeFigureOut">
              <a:rPr lang="fr-FR" smtClean="0"/>
              <a:t>21/08/2025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3C8D-3795-4EA5-BD3E-8AD94AAACD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2724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9C60-9742-49B0-93C4-D7F55ABD00D6}" type="datetimeFigureOut">
              <a:rPr lang="fr-FR" smtClean="0"/>
              <a:t>21/08/2025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3C8D-3795-4EA5-BD3E-8AD94AAACD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1238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A9C60-9742-49B0-93C4-D7F55ABD00D6}" type="datetimeFigureOut">
              <a:rPr lang="fr-FR" smtClean="0"/>
              <a:t>21/08/2025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F3C8D-3795-4EA5-BD3E-8AD94AAACD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5635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osange 3">
            <a:extLst>
              <a:ext uri="{FF2B5EF4-FFF2-40B4-BE49-F238E27FC236}">
                <a16:creationId xmlns:a16="http://schemas.microsoft.com/office/drawing/2014/main" id="{441D698A-2488-E44E-B2FE-59704C16BCAB}"/>
              </a:ext>
            </a:extLst>
          </p:cNvPr>
          <p:cNvSpPr/>
          <p:nvPr/>
        </p:nvSpPr>
        <p:spPr>
          <a:xfrm>
            <a:off x="2562501" y="2590522"/>
            <a:ext cx="1377674" cy="3334028"/>
          </a:xfrm>
          <a:prstGeom prst="diamon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FC83B6-D3A9-A139-7E3D-9B90F94006B9}"/>
              </a:ext>
            </a:extLst>
          </p:cNvPr>
          <p:cNvSpPr/>
          <p:nvPr/>
        </p:nvSpPr>
        <p:spPr>
          <a:xfrm rot="4047010">
            <a:off x="3532435" y="2176439"/>
            <a:ext cx="1800000" cy="18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01DE8C5-6231-F0E4-104E-4F9927CF2E44}"/>
              </a:ext>
            </a:extLst>
          </p:cNvPr>
          <p:cNvSpPr/>
          <p:nvPr/>
        </p:nvSpPr>
        <p:spPr>
          <a:xfrm rot="6755219">
            <a:off x="3117277" y="4812161"/>
            <a:ext cx="1800000" cy="9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D0B5793-A503-DF89-C3B2-72C9011E0F0B}"/>
              </a:ext>
            </a:extLst>
          </p:cNvPr>
          <p:cNvSpPr/>
          <p:nvPr/>
        </p:nvSpPr>
        <p:spPr>
          <a:xfrm rot="17550006">
            <a:off x="1169800" y="2176861"/>
            <a:ext cx="1800000" cy="18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A56B1E0-3946-745C-EF5F-487918069F91}"/>
              </a:ext>
            </a:extLst>
          </p:cNvPr>
          <p:cNvSpPr/>
          <p:nvPr/>
        </p:nvSpPr>
        <p:spPr>
          <a:xfrm rot="4047010">
            <a:off x="1584973" y="4812160"/>
            <a:ext cx="1800000" cy="9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Losange 10">
            <a:extLst>
              <a:ext uri="{FF2B5EF4-FFF2-40B4-BE49-F238E27FC236}">
                <a16:creationId xmlns:a16="http://schemas.microsoft.com/office/drawing/2014/main" id="{D8DDEECE-FC0B-4DAB-FED5-4332467649E2}"/>
              </a:ext>
            </a:extLst>
          </p:cNvPr>
          <p:cNvSpPr/>
          <p:nvPr/>
        </p:nvSpPr>
        <p:spPr>
          <a:xfrm rot="5400000">
            <a:off x="2555276" y="227465"/>
            <a:ext cx="1377674" cy="3334028"/>
          </a:xfrm>
          <a:prstGeom prst="diamon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CC9D09CA-DDFC-E5E8-E5C6-E01B6A879784}"/>
              </a:ext>
            </a:extLst>
          </p:cNvPr>
          <p:cNvGrpSpPr/>
          <p:nvPr/>
        </p:nvGrpSpPr>
        <p:grpSpPr>
          <a:xfrm>
            <a:off x="3939312" y="3565929"/>
            <a:ext cx="1669453" cy="1037027"/>
            <a:chOff x="3939312" y="3565929"/>
            <a:chExt cx="1669453" cy="1037027"/>
          </a:xfrm>
        </p:grpSpPr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C62C07EE-0B50-1E43-58FA-CD3AB19CE73D}"/>
                </a:ext>
              </a:extLst>
            </p:cNvPr>
            <p:cNvCxnSpPr>
              <a:cxnSpLocks/>
              <a:stCxn id="4" idx="3"/>
            </p:cNvCxnSpPr>
            <p:nvPr/>
          </p:nvCxnSpPr>
          <p:spPr>
            <a:xfrm flipV="1">
              <a:off x="3940175" y="3566747"/>
              <a:ext cx="1668590" cy="69078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EE706798-4D76-7EA4-9A5B-5EEC7A4155B6}"/>
                </a:ext>
              </a:extLst>
            </p:cNvPr>
            <p:cNvCxnSpPr>
              <a:cxnSpLocks/>
            </p:cNvCxnSpPr>
            <p:nvPr/>
          </p:nvCxnSpPr>
          <p:spPr>
            <a:xfrm>
              <a:off x="3939312" y="4257536"/>
              <a:ext cx="835158" cy="34542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656D1220-8FF4-F12D-3B5D-A7FF7F4AE0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74470" y="3565929"/>
              <a:ext cx="834295" cy="103702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8E73BAE0-A2F2-3896-37D8-4D517EA85B6B}"/>
              </a:ext>
            </a:extLst>
          </p:cNvPr>
          <p:cNvGrpSpPr/>
          <p:nvPr/>
        </p:nvGrpSpPr>
        <p:grpSpPr>
          <a:xfrm flipH="1">
            <a:off x="889924" y="3565929"/>
            <a:ext cx="1670400" cy="1037027"/>
            <a:chOff x="3939312" y="3565929"/>
            <a:chExt cx="1669453" cy="1037027"/>
          </a:xfrm>
        </p:grpSpPr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B3C1FAA6-48AC-307F-BF3C-1E37C65853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40175" y="3566747"/>
              <a:ext cx="1668590" cy="69078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53F7CF64-6DAB-AD19-6562-E16F31CCABFC}"/>
                </a:ext>
              </a:extLst>
            </p:cNvPr>
            <p:cNvCxnSpPr>
              <a:cxnSpLocks/>
            </p:cNvCxnSpPr>
            <p:nvPr/>
          </p:nvCxnSpPr>
          <p:spPr>
            <a:xfrm>
              <a:off x="3939312" y="4257536"/>
              <a:ext cx="835158" cy="34542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7A003502-5887-D4E8-BE5B-291662A456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74470" y="3565929"/>
              <a:ext cx="834295" cy="103702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riangle isocèle 30">
            <a:extLst>
              <a:ext uri="{FF2B5EF4-FFF2-40B4-BE49-F238E27FC236}">
                <a16:creationId xmlns:a16="http://schemas.microsoft.com/office/drawing/2014/main" id="{2750B9F3-84EA-E4A1-51BF-565B25CDDE7B}"/>
              </a:ext>
            </a:extLst>
          </p:cNvPr>
          <p:cNvSpPr/>
          <p:nvPr/>
        </p:nvSpPr>
        <p:spPr>
          <a:xfrm>
            <a:off x="2425789" y="5918263"/>
            <a:ext cx="1650265" cy="345420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0142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B5CDE7-DB54-F6D7-9453-3B7A470790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osange 3">
            <a:extLst>
              <a:ext uri="{FF2B5EF4-FFF2-40B4-BE49-F238E27FC236}">
                <a16:creationId xmlns:a16="http://schemas.microsoft.com/office/drawing/2014/main" id="{DFBC1596-9134-4991-1DC6-D3DA7BE6BCCD}"/>
              </a:ext>
            </a:extLst>
          </p:cNvPr>
          <p:cNvSpPr/>
          <p:nvPr/>
        </p:nvSpPr>
        <p:spPr>
          <a:xfrm>
            <a:off x="2610056" y="2594973"/>
            <a:ext cx="1377674" cy="3334028"/>
          </a:xfrm>
          <a:prstGeom prst="diamon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6C0950-2072-8683-B1DA-A3BA80C02395}"/>
              </a:ext>
            </a:extLst>
          </p:cNvPr>
          <p:cNvSpPr/>
          <p:nvPr/>
        </p:nvSpPr>
        <p:spPr>
          <a:xfrm>
            <a:off x="4572430" y="2297904"/>
            <a:ext cx="1800000" cy="18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DD892B2-B478-022F-7806-DD1937106455}"/>
              </a:ext>
            </a:extLst>
          </p:cNvPr>
          <p:cNvSpPr/>
          <p:nvPr/>
        </p:nvSpPr>
        <p:spPr>
          <a:xfrm rot="6755219">
            <a:off x="4683618" y="5156762"/>
            <a:ext cx="1800000" cy="9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AD88C97-5620-EC6E-F42B-CF7A0B71AFEA}"/>
              </a:ext>
            </a:extLst>
          </p:cNvPr>
          <p:cNvSpPr/>
          <p:nvPr/>
        </p:nvSpPr>
        <p:spPr>
          <a:xfrm>
            <a:off x="485572" y="2307136"/>
            <a:ext cx="1800000" cy="18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C3E9567-A3EA-7123-1758-F9A3850B8EC6}"/>
              </a:ext>
            </a:extLst>
          </p:cNvPr>
          <p:cNvSpPr/>
          <p:nvPr/>
        </p:nvSpPr>
        <p:spPr>
          <a:xfrm rot="4047010">
            <a:off x="624836" y="5474549"/>
            <a:ext cx="1800000" cy="9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Losange 10">
            <a:extLst>
              <a:ext uri="{FF2B5EF4-FFF2-40B4-BE49-F238E27FC236}">
                <a16:creationId xmlns:a16="http://schemas.microsoft.com/office/drawing/2014/main" id="{FE368FF8-C54F-EA14-9E73-1BD6487E17AA}"/>
              </a:ext>
            </a:extLst>
          </p:cNvPr>
          <p:cNvSpPr/>
          <p:nvPr/>
        </p:nvSpPr>
        <p:spPr>
          <a:xfrm rot="5400000">
            <a:off x="2612281" y="-516999"/>
            <a:ext cx="1377674" cy="3334028"/>
          </a:xfrm>
          <a:prstGeom prst="diamon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Triangle isocèle 30">
            <a:extLst>
              <a:ext uri="{FF2B5EF4-FFF2-40B4-BE49-F238E27FC236}">
                <a16:creationId xmlns:a16="http://schemas.microsoft.com/office/drawing/2014/main" id="{DE9D2B87-C3EC-926F-3B62-6BA8B51C351D}"/>
              </a:ext>
            </a:extLst>
          </p:cNvPr>
          <p:cNvSpPr/>
          <p:nvPr/>
        </p:nvSpPr>
        <p:spPr>
          <a:xfrm>
            <a:off x="2289047" y="8592518"/>
            <a:ext cx="1650265" cy="345420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riangle isocèle 1">
            <a:extLst>
              <a:ext uri="{FF2B5EF4-FFF2-40B4-BE49-F238E27FC236}">
                <a16:creationId xmlns:a16="http://schemas.microsoft.com/office/drawing/2014/main" id="{160E8D6A-CD4D-8A8D-E576-3EEA78398221}"/>
              </a:ext>
            </a:extLst>
          </p:cNvPr>
          <p:cNvSpPr/>
          <p:nvPr/>
        </p:nvSpPr>
        <p:spPr>
          <a:xfrm rot="9475209">
            <a:off x="3704252" y="7388800"/>
            <a:ext cx="1736356" cy="615829"/>
          </a:xfrm>
          <a:prstGeom prst="triangle">
            <a:avLst>
              <a:gd name="adj" fmla="val 6436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Triangle isocèle 2">
            <a:extLst>
              <a:ext uri="{FF2B5EF4-FFF2-40B4-BE49-F238E27FC236}">
                <a16:creationId xmlns:a16="http://schemas.microsoft.com/office/drawing/2014/main" id="{A706C883-97D2-A6F6-D70A-958825932A26}"/>
              </a:ext>
            </a:extLst>
          </p:cNvPr>
          <p:cNvSpPr/>
          <p:nvPr/>
        </p:nvSpPr>
        <p:spPr>
          <a:xfrm rot="12141413">
            <a:off x="1459188" y="7620426"/>
            <a:ext cx="1800925" cy="644574"/>
          </a:xfrm>
          <a:prstGeom prst="triangle">
            <a:avLst>
              <a:gd name="adj" fmla="val 3547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643571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702</TotalTime>
  <Words>0</Words>
  <Application>Microsoft Office PowerPoint</Application>
  <PresentationFormat>Format A4 (210 x 297 mm)</PresentationFormat>
  <Paragraphs>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MH</dc:creator>
  <cp:lastModifiedBy>MH</cp:lastModifiedBy>
  <cp:revision>5</cp:revision>
  <dcterms:created xsi:type="dcterms:W3CDTF">2025-08-10T18:53:57Z</dcterms:created>
  <dcterms:modified xsi:type="dcterms:W3CDTF">2025-08-21T07:36:56Z</dcterms:modified>
</cp:coreProperties>
</file>